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2" r:id="rId5"/>
    <p:sldId id="293" r:id="rId6"/>
    <p:sldId id="29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497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1A732E-AC15-4D97-8555-4EBDA7DABBB7}" v="642" dt="2023-10-22T20:53:55.325"/>
    <p1510:client id="{4FD4630B-F94F-462B-8A43-2448F3CD088A}" v="1566" dt="2023-10-22T18:26:49.277"/>
    <p1510:client id="{87A5CD7C-20D9-4C0E-938E-D3ECA962E9CB}" v="51" dt="2023-10-22T14:13:57.2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0518" autoAdjust="0"/>
  </p:normalViewPr>
  <p:slideViewPr>
    <p:cSldViewPr snapToGrid="0">
      <p:cViewPr varScale="1">
        <p:scale>
          <a:sx n="77" d="100"/>
          <a:sy n="77" d="100"/>
        </p:scale>
        <p:origin x="91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a Caimi" userId="S::vca@aeidl.eu::f47088b2-eaea-477c-b821-7cdfa95d988d" providerId="AD" clId="Web-{87A5CD7C-20D9-4C0E-938E-D3ECA962E9CB}"/>
    <pc:docChg chg="addSld modSld sldOrd">
      <pc:chgData name="Valentina Caimi" userId="S::vca@aeidl.eu::f47088b2-eaea-477c-b821-7cdfa95d988d" providerId="AD" clId="Web-{87A5CD7C-20D9-4C0E-938E-D3ECA962E9CB}" dt="2023-10-22T14:13:57.139" v="211"/>
      <pc:docMkLst>
        <pc:docMk/>
      </pc:docMkLst>
      <pc:sldChg chg="modSp">
        <pc:chgData name="Valentina Caimi" userId="S::vca@aeidl.eu::f47088b2-eaea-477c-b821-7cdfa95d988d" providerId="AD" clId="Web-{87A5CD7C-20D9-4C0E-938E-D3ECA962E9CB}" dt="2023-10-22T13:58:44.337" v="3" actId="20577"/>
        <pc:sldMkLst>
          <pc:docMk/>
          <pc:sldMk cId="98057086" sldId="257"/>
        </pc:sldMkLst>
        <pc:spChg chg="mod">
          <ac:chgData name="Valentina Caimi" userId="S::vca@aeidl.eu::f47088b2-eaea-477c-b821-7cdfa95d988d" providerId="AD" clId="Web-{87A5CD7C-20D9-4C0E-938E-D3ECA962E9CB}" dt="2023-10-22T13:58:44.337" v="3" actId="20577"/>
          <ac:spMkLst>
            <pc:docMk/>
            <pc:sldMk cId="98057086" sldId="257"/>
            <ac:spMk id="6" creationId="{00000000-0000-0000-0000-000000000000}"/>
          </ac:spMkLst>
        </pc:spChg>
      </pc:sldChg>
      <pc:sldChg chg="addSp modSp">
        <pc:chgData name="Valentina Caimi" userId="S::vca@aeidl.eu::f47088b2-eaea-477c-b821-7cdfa95d988d" providerId="AD" clId="Web-{87A5CD7C-20D9-4C0E-938E-D3ECA962E9CB}" dt="2023-10-22T14:10:54.962" v="197" actId="20577"/>
        <pc:sldMkLst>
          <pc:docMk/>
          <pc:sldMk cId="3417157734" sldId="260"/>
        </pc:sldMkLst>
        <pc:spChg chg="mod">
          <ac:chgData name="Valentina Caimi" userId="S::vca@aeidl.eu::f47088b2-eaea-477c-b821-7cdfa95d988d" providerId="AD" clId="Web-{87A5CD7C-20D9-4C0E-938E-D3ECA962E9CB}" dt="2023-10-22T14:10:27.912" v="195" actId="20577"/>
          <ac:spMkLst>
            <pc:docMk/>
            <pc:sldMk cId="3417157734" sldId="260"/>
            <ac:spMk id="6" creationId="{00000000-0000-0000-0000-000000000000}"/>
          </ac:spMkLst>
        </pc:spChg>
        <pc:spChg chg="mod">
          <ac:chgData name="Valentina Caimi" userId="S::vca@aeidl.eu::f47088b2-eaea-477c-b821-7cdfa95d988d" providerId="AD" clId="Web-{87A5CD7C-20D9-4C0E-938E-D3ECA962E9CB}" dt="2023-10-22T14:09:34.723" v="187" actId="14100"/>
          <ac:spMkLst>
            <pc:docMk/>
            <pc:sldMk cId="3417157734" sldId="260"/>
            <ac:spMk id="7" creationId="{00000000-0000-0000-0000-000000000000}"/>
          </ac:spMkLst>
        </pc:spChg>
        <pc:graphicFrameChg chg="add mod modGraphic">
          <ac:chgData name="Valentina Caimi" userId="S::vca@aeidl.eu::f47088b2-eaea-477c-b821-7cdfa95d988d" providerId="AD" clId="Web-{87A5CD7C-20D9-4C0E-938E-D3ECA962E9CB}" dt="2023-10-22T14:10:54.962" v="197" actId="20577"/>
          <ac:graphicFrameMkLst>
            <pc:docMk/>
            <pc:sldMk cId="3417157734" sldId="260"/>
            <ac:graphicFrameMk id="2" creationId="{407A6F0F-9BD2-D889-452C-5470F297B4B5}"/>
          </ac:graphicFrameMkLst>
        </pc:graphicFrameChg>
      </pc:sldChg>
      <pc:sldChg chg="modSp add ord replId">
        <pc:chgData name="Valentina Caimi" userId="S::vca@aeidl.eu::f47088b2-eaea-477c-b821-7cdfa95d988d" providerId="AD" clId="Web-{87A5CD7C-20D9-4C0E-938E-D3ECA962E9CB}" dt="2023-10-22T14:13:53.967" v="210" actId="20577"/>
        <pc:sldMkLst>
          <pc:docMk/>
          <pc:sldMk cId="1212666264" sldId="261"/>
        </pc:sldMkLst>
        <pc:spChg chg="mod">
          <ac:chgData name="Valentina Caimi" userId="S::vca@aeidl.eu::f47088b2-eaea-477c-b821-7cdfa95d988d" providerId="AD" clId="Web-{87A5CD7C-20D9-4C0E-938E-D3ECA962E9CB}" dt="2023-10-22T14:13:35.357" v="208" actId="20577"/>
          <ac:spMkLst>
            <pc:docMk/>
            <pc:sldMk cId="1212666264" sldId="261"/>
            <ac:spMk id="6" creationId="{00000000-0000-0000-0000-000000000000}"/>
          </ac:spMkLst>
        </pc:spChg>
        <pc:spChg chg="mod">
          <ac:chgData name="Valentina Caimi" userId="S::vca@aeidl.eu::f47088b2-eaea-477c-b821-7cdfa95d988d" providerId="AD" clId="Web-{87A5CD7C-20D9-4C0E-938E-D3ECA962E9CB}" dt="2023-10-22T14:13:53.967" v="210" actId="20577"/>
          <ac:spMkLst>
            <pc:docMk/>
            <pc:sldMk cId="1212666264" sldId="261"/>
            <ac:spMk id="7" creationId="{00000000-0000-0000-0000-000000000000}"/>
          </ac:spMkLst>
        </pc:spChg>
      </pc:sldChg>
      <pc:sldChg chg="add replId">
        <pc:chgData name="Valentina Caimi" userId="S::vca@aeidl.eu::f47088b2-eaea-477c-b821-7cdfa95d988d" providerId="AD" clId="Web-{87A5CD7C-20D9-4C0E-938E-D3ECA962E9CB}" dt="2023-10-22T14:13:57.139" v="211"/>
        <pc:sldMkLst>
          <pc:docMk/>
          <pc:sldMk cId="366198295" sldId="262"/>
        </pc:sldMkLst>
      </pc:sldChg>
    </pc:docChg>
  </pc:docChgLst>
  <pc:docChgLst>
    <pc:chgData name="Valentina Caimi" userId="S::vca@aeidl.eu::f47088b2-eaea-477c-b821-7cdfa95d988d" providerId="AD" clId="Web-{161A732E-AC15-4D97-8555-4EBDA7DABBB7}"/>
    <pc:docChg chg="addSld delSld modSld">
      <pc:chgData name="Valentina Caimi" userId="S::vca@aeidl.eu::f47088b2-eaea-477c-b821-7cdfa95d988d" providerId="AD" clId="Web-{161A732E-AC15-4D97-8555-4EBDA7DABBB7}" dt="2023-10-22T20:53:55.325" v="1966"/>
      <pc:docMkLst>
        <pc:docMk/>
      </pc:docMkLst>
      <pc:sldChg chg="modSp">
        <pc:chgData name="Valentina Caimi" userId="S::vca@aeidl.eu::f47088b2-eaea-477c-b821-7cdfa95d988d" providerId="AD" clId="Web-{161A732E-AC15-4D97-8555-4EBDA7DABBB7}" dt="2023-10-22T20:53:33.199" v="1965" actId="20577"/>
        <pc:sldMkLst>
          <pc:docMk/>
          <pc:sldMk cId="188684950" sldId="258"/>
        </pc:sldMkLst>
        <pc:spChg chg="mod">
          <ac:chgData name="Valentina Caimi" userId="S::vca@aeidl.eu::f47088b2-eaea-477c-b821-7cdfa95d988d" providerId="AD" clId="Web-{161A732E-AC15-4D97-8555-4EBDA7DABBB7}" dt="2023-10-22T20:53:33.199" v="1965" actId="20577"/>
          <ac:spMkLst>
            <pc:docMk/>
            <pc:sldMk cId="188684950" sldId="258"/>
            <ac:spMk id="9" creationId="{00000000-0000-0000-0000-000000000000}"/>
          </ac:spMkLst>
        </pc:spChg>
      </pc:sldChg>
      <pc:sldChg chg="delSp modSp del">
        <pc:chgData name="Valentina Caimi" userId="S::vca@aeidl.eu::f47088b2-eaea-477c-b821-7cdfa95d988d" providerId="AD" clId="Web-{161A732E-AC15-4D97-8555-4EBDA7DABBB7}" dt="2023-10-22T20:53:55.325" v="1966"/>
        <pc:sldMkLst>
          <pc:docMk/>
          <pc:sldMk cId="366198295" sldId="262"/>
        </pc:sldMkLst>
        <pc:spChg chg="mod">
          <ac:chgData name="Valentina Caimi" userId="S::vca@aeidl.eu::f47088b2-eaea-477c-b821-7cdfa95d988d" providerId="AD" clId="Web-{161A732E-AC15-4D97-8555-4EBDA7DABBB7}" dt="2023-10-22T18:42:38.793" v="217" actId="20577"/>
          <ac:spMkLst>
            <pc:docMk/>
            <pc:sldMk cId="366198295" sldId="262"/>
            <ac:spMk id="6" creationId="{00000000-0000-0000-0000-000000000000}"/>
          </ac:spMkLst>
        </pc:spChg>
        <pc:spChg chg="mod">
          <ac:chgData name="Valentina Caimi" userId="S::vca@aeidl.eu::f47088b2-eaea-477c-b821-7cdfa95d988d" providerId="AD" clId="Web-{161A732E-AC15-4D97-8555-4EBDA7DABBB7}" dt="2023-10-22T18:46:24.131" v="238" actId="20577"/>
          <ac:spMkLst>
            <pc:docMk/>
            <pc:sldMk cId="366198295" sldId="262"/>
            <ac:spMk id="7" creationId="{00000000-0000-0000-0000-000000000000}"/>
          </ac:spMkLst>
        </pc:spChg>
        <pc:picChg chg="del">
          <ac:chgData name="Valentina Caimi" userId="S::vca@aeidl.eu::f47088b2-eaea-477c-b821-7cdfa95d988d" providerId="AD" clId="Web-{161A732E-AC15-4D97-8555-4EBDA7DABBB7}" dt="2023-10-22T18:42:27.402" v="214"/>
          <ac:picMkLst>
            <pc:docMk/>
            <pc:sldMk cId="366198295" sldId="262"/>
            <ac:picMk id="2" creationId="{D06D2A30-6465-6A92-F6C9-70639FEA4C3E}"/>
          </ac:picMkLst>
        </pc:picChg>
      </pc:sldChg>
      <pc:sldChg chg="addSp delSp modSp">
        <pc:chgData name="Valentina Caimi" userId="S::vca@aeidl.eu::f47088b2-eaea-477c-b821-7cdfa95d988d" providerId="AD" clId="Web-{161A732E-AC15-4D97-8555-4EBDA7DABBB7}" dt="2023-10-22T18:40:17.523" v="199" actId="1076"/>
        <pc:sldMkLst>
          <pc:docMk/>
          <pc:sldMk cId="1424290675" sldId="267"/>
        </pc:sldMkLst>
        <pc:spChg chg="del mod">
          <ac:chgData name="Valentina Caimi" userId="S::vca@aeidl.eu::f47088b2-eaea-477c-b821-7cdfa95d988d" providerId="AD" clId="Web-{161A732E-AC15-4D97-8555-4EBDA7DABBB7}" dt="2023-10-22T18:34:55.044" v="155"/>
          <ac:spMkLst>
            <pc:docMk/>
            <pc:sldMk cId="1424290675" sldId="267"/>
            <ac:spMk id="7" creationId="{00000000-0000-0000-0000-000000000000}"/>
          </ac:spMkLst>
        </pc:spChg>
        <pc:graphicFrameChg chg="add mod modGraphic">
          <ac:chgData name="Valentina Caimi" userId="S::vca@aeidl.eu::f47088b2-eaea-477c-b821-7cdfa95d988d" providerId="AD" clId="Web-{161A732E-AC15-4D97-8555-4EBDA7DABBB7}" dt="2023-10-22T18:40:17.523" v="199" actId="1076"/>
          <ac:graphicFrameMkLst>
            <pc:docMk/>
            <pc:sldMk cId="1424290675" sldId="267"/>
            <ac:graphicFrameMk id="2" creationId="{B3035B12-2808-572D-E24E-24C325FECF98}"/>
          </ac:graphicFrameMkLst>
        </pc:graphicFrameChg>
      </pc:sldChg>
      <pc:sldChg chg="addSp delSp modSp add replId">
        <pc:chgData name="Valentina Caimi" userId="S::vca@aeidl.eu::f47088b2-eaea-477c-b821-7cdfa95d988d" providerId="AD" clId="Web-{161A732E-AC15-4D97-8555-4EBDA7DABBB7}" dt="2023-10-22T19:04:11.305" v="421"/>
        <pc:sldMkLst>
          <pc:docMk/>
          <pc:sldMk cId="906783992" sldId="268"/>
        </pc:sldMkLst>
        <pc:spChg chg="mod">
          <ac:chgData name="Valentina Caimi" userId="S::vca@aeidl.eu::f47088b2-eaea-477c-b821-7cdfa95d988d" providerId="AD" clId="Web-{161A732E-AC15-4D97-8555-4EBDA7DABBB7}" dt="2023-10-22T18:59:43.375" v="384" actId="20577"/>
          <ac:spMkLst>
            <pc:docMk/>
            <pc:sldMk cId="906783992" sldId="268"/>
            <ac:spMk id="6" creationId="{00000000-0000-0000-0000-000000000000}"/>
          </ac:spMkLst>
        </pc:spChg>
        <pc:spChg chg="mod">
          <ac:chgData name="Valentina Caimi" userId="S::vca@aeidl.eu::f47088b2-eaea-477c-b821-7cdfa95d988d" providerId="AD" clId="Web-{161A732E-AC15-4D97-8555-4EBDA7DABBB7}" dt="2023-10-22T19:03:50.070" v="418" actId="20577"/>
          <ac:spMkLst>
            <pc:docMk/>
            <pc:sldMk cId="906783992" sldId="268"/>
            <ac:spMk id="7" creationId="{00000000-0000-0000-0000-000000000000}"/>
          </ac:spMkLst>
        </pc:spChg>
        <pc:spChg chg="add del mod">
          <ac:chgData name="Valentina Caimi" userId="S::vca@aeidl.eu::f47088b2-eaea-477c-b821-7cdfa95d988d" providerId="AD" clId="Web-{161A732E-AC15-4D97-8555-4EBDA7DABBB7}" dt="2023-10-22T19:04:11.305" v="421"/>
          <ac:spMkLst>
            <pc:docMk/>
            <pc:sldMk cId="906783992" sldId="268"/>
            <ac:spMk id="14" creationId="{EA894FD2-1DDC-4B32-01FB-F3A40C8C64AA}"/>
          </ac:spMkLst>
        </pc:spChg>
        <pc:graphicFrameChg chg="add del mod modGraphic">
          <ac:chgData name="Valentina Caimi" userId="S::vca@aeidl.eu::f47088b2-eaea-477c-b821-7cdfa95d988d" providerId="AD" clId="Web-{161A732E-AC15-4D97-8555-4EBDA7DABBB7}" dt="2023-10-22T18:58:36.529" v="356"/>
          <ac:graphicFrameMkLst>
            <pc:docMk/>
            <pc:sldMk cId="906783992" sldId="268"/>
            <ac:graphicFrameMk id="2" creationId="{784FEB8F-F08B-E9D1-6ABF-8A71807DAF14}"/>
          </ac:graphicFrameMkLst>
        </pc:graphicFrameChg>
      </pc:sldChg>
      <pc:sldChg chg="addSp delSp modSp add replId">
        <pc:chgData name="Valentina Caimi" userId="S::vca@aeidl.eu::f47088b2-eaea-477c-b821-7cdfa95d988d" providerId="AD" clId="Web-{161A732E-AC15-4D97-8555-4EBDA7DABBB7}" dt="2023-10-22T19:52:02.050" v="614" actId="20577"/>
        <pc:sldMkLst>
          <pc:docMk/>
          <pc:sldMk cId="3361130993" sldId="269"/>
        </pc:sldMkLst>
        <pc:spChg chg="mod">
          <ac:chgData name="Valentina Caimi" userId="S::vca@aeidl.eu::f47088b2-eaea-477c-b821-7cdfa95d988d" providerId="AD" clId="Web-{161A732E-AC15-4D97-8555-4EBDA7DABBB7}" dt="2023-10-22T19:43:54.407" v="483" actId="14100"/>
          <ac:spMkLst>
            <pc:docMk/>
            <pc:sldMk cId="3361130993" sldId="269"/>
            <ac:spMk id="6" creationId="{00000000-0000-0000-0000-000000000000}"/>
          </ac:spMkLst>
        </pc:spChg>
        <pc:spChg chg="mod">
          <ac:chgData name="Valentina Caimi" userId="S::vca@aeidl.eu::f47088b2-eaea-477c-b821-7cdfa95d988d" providerId="AD" clId="Web-{161A732E-AC15-4D97-8555-4EBDA7DABBB7}" dt="2023-10-22T19:37:03.813" v="423" actId="20577"/>
          <ac:spMkLst>
            <pc:docMk/>
            <pc:sldMk cId="3361130993" sldId="269"/>
            <ac:spMk id="7" creationId="{00000000-0000-0000-0000-000000000000}"/>
          </ac:spMkLst>
        </pc:spChg>
        <pc:spChg chg="add">
          <ac:chgData name="Valentina Caimi" userId="S::vca@aeidl.eu::f47088b2-eaea-477c-b821-7cdfa95d988d" providerId="AD" clId="Web-{161A732E-AC15-4D97-8555-4EBDA7DABBB7}" dt="2023-10-22T19:44:08.376" v="484"/>
          <ac:spMkLst>
            <pc:docMk/>
            <pc:sldMk cId="3361130993" sldId="269"/>
            <ac:spMk id="11" creationId="{46E361E3-C6E7-7F4A-714C-E84760883A84}"/>
          </ac:spMkLst>
        </pc:spChg>
        <pc:spChg chg="add mod">
          <ac:chgData name="Valentina Caimi" userId="S::vca@aeidl.eu::f47088b2-eaea-477c-b821-7cdfa95d988d" providerId="AD" clId="Web-{161A732E-AC15-4D97-8555-4EBDA7DABBB7}" dt="2023-10-22T19:52:02.050" v="614" actId="20577"/>
          <ac:spMkLst>
            <pc:docMk/>
            <pc:sldMk cId="3361130993" sldId="269"/>
            <ac:spMk id="12" creationId="{EDF9739A-525B-1B23-6F1E-F0A30BF11F62}"/>
          </ac:spMkLst>
        </pc:spChg>
        <pc:picChg chg="add del mod">
          <ac:chgData name="Valentina Caimi" userId="S::vca@aeidl.eu::f47088b2-eaea-477c-b821-7cdfa95d988d" providerId="AD" clId="Web-{161A732E-AC15-4D97-8555-4EBDA7DABBB7}" dt="2023-10-22T19:39:35.850" v="459"/>
          <ac:picMkLst>
            <pc:docMk/>
            <pc:sldMk cId="3361130993" sldId="269"/>
            <ac:picMk id="2" creationId="{8464E68F-B4B1-00CE-C621-9C63D4EF2D10}"/>
          </ac:picMkLst>
        </pc:picChg>
        <pc:picChg chg="add del mod">
          <ac:chgData name="Valentina Caimi" userId="S::vca@aeidl.eu::f47088b2-eaea-477c-b821-7cdfa95d988d" providerId="AD" clId="Web-{161A732E-AC15-4D97-8555-4EBDA7DABBB7}" dt="2023-10-22T19:42:51.358" v="464"/>
          <ac:picMkLst>
            <pc:docMk/>
            <pc:sldMk cId="3361130993" sldId="269"/>
            <ac:picMk id="3" creationId="{A077BE2E-4CF6-8C21-AFAD-536B241846F0}"/>
          </ac:picMkLst>
        </pc:picChg>
        <pc:picChg chg="add mod">
          <ac:chgData name="Valentina Caimi" userId="S::vca@aeidl.eu::f47088b2-eaea-477c-b821-7cdfa95d988d" providerId="AD" clId="Web-{161A732E-AC15-4D97-8555-4EBDA7DABBB7}" dt="2023-10-22T19:43:30.390" v="468" actId="1076"/>
          <ac:picMkLst>
            <pc:docMk/>
            <pc:sldMk cId="3361130993" sldId="269"/>
            <ac:picMk id="10" creationId="{E2579439-6549-26F2-E841-9B72356A47F3}"/>
          </ac:picMkLst>
        </pc:picChg>
      </pc:sldChg>
      <pc:sldChg chg="add del replId">
        <pc:chgData name="Valentina Caimi" userId="S::vca@aeidl.eu::f47088b2-eaea-477c-b821-7cdfa95d988d" providerId="AD" clId="Web-{161A732E-AC15-4D97-8555-4EBDA7DABBB7}" dt="2023-10-22T18:41:39.729" v="210"/>
        <pc:sldMkLst>
          <pc:docMk/>
          <pc:sldMk cId="3669055021" sldId="269"/>
        </pc:sldMkLst>
      </pc:sldChg>
      <pc:sldChg chg="addSp delSp modSp add replId">
        <pc:chgData name="Valentina Caimi" userId="S::vca@aeidl.eu::f47088b2-eaea-477c-b821-7cdfa95d988d" providerId="AD" clId="Web-{161A732E-AC15-4D97-8555-4EBDA7DABBB7}" dt="2023-10-22T20:11:30.801" v="916" actId="20577"/>
        <pc:sldMkLst>
          <pc:docMk/>
          <pc:sldMk cId="3745271310" sldId="270"/>
        </pc:sldMkLst>
        <pc:spChg chg="mod">
          <ac:chgData name="Valentina Caimi" userId="S::vca@aeidl.eu::f47088b2-eaea-477c-b821-7cdfa95d988d" providerId="AD" clId="Web-{161A732E-AC15-4D97-8555-4EBDA7DABBB7}" dt="2023-10-22T20:10:47.659" v="895" actId="20577"/>
          <ac:spMkLst>
            <pc:docMk/>
            <pc:sldMk cId="3745271310" sldId="270"/>
            <ac:spMk id="6" creationId="{00000000-0000-0000-0000-000000000000}"/>
          </ac:spMkLst>
        </pc:spChg>
        <pc:spChg chg="mod">
          <ac:chgData name="Valentina Caimi" userId="S::vca@aeidl.eu::f47088b2-eaea-477c-b821-7cdfa95d988d" providerId="AD" clId="Web-{161A732E-AC15-4D97-8555-4EBDA7DABBB7}" dt="2023-10-22T19:55:59.856" v="647" actId="20577"/>
          <ac:spMkLst>
            <pc:docMk/>
            <pc:sldMk cId="3745271310" sldId="270"/>
            <ac:spMk id="7" creationId="{00000000-0000-0000-0000-000000000000}"/>
          </ac:spMkLst>
        </pc:spChg>
        <pc:graphicFrameChg chg="add del mod modGraphic">
          <ac:chgData name="Valentina Caimi" userId="S::vca@aeidl.eu::f47088b2-eaea-477c-b821-7cdfa95d988d" providerId="AD" clId="Web-{161A732E-AC15-4D97-8555-4EBDA7DABBB7}" dt="2023-10-22T19:59:52.177" v="652"/>
          <ac:graphicFrameMkLst>
            <pc:docMk/>
            <pc:sldMk cId="3745271310" sldId="270"/>
            <ac:graphicFrameMk id="3" creationId="{35600C88-96CD-5CB1-EE13-3823AF7D6AED}"/>
          </ac:graphicFrameMkLst>
        </pc:graphicFrameChg>
        <pc:graphicFrameChg chg="add mod modGraphic">
          <ac:chgData name="Valentina Caimi" userId="S::vca@aeidl.eu::f47088b2-eaea-477c-b821-7cdfa95d988d" providerId="AD" clId="Web-{161A732E-AC15-4D97-8555-4EBDA7DABBB7}" dt="2023-10-22T20:11:30.801" v="916" actId="20577"/>
          <ac:graphicFrameMkLst>
            <pc:docMk/>
            <pc:sldMk cId="3745271310" sldId="270"/>
            <ac:graphicFrameMk id="17" creationId="{9D695E1E-F3F7-40B3-C854-0637C6621D74}"/>
          </ac:graphicFrameMkLst>
        </pc:graphicFrameChg>
        <pc:picChg chg="add del mod">
          <ac:chgData name="Valentina Caimi" userId="S::vca@aeidl.eu::f47088b2-eaea-477c-b821-7cdfa95d988d" providerId="AD" clId="Web-{161A732E-AC15-4D97-8555-4EBDA7DABBB7}" dt="2023-10-22T19:56:59.686" v="650"/>
          <ac:picMkLst>
            <pc:docMk/>
            <pc:sldMk cId="3745271310" sldId="270"/>
            <ac:picMk id="2" creationId="{6B3F5D44-7060-F11F-A538-6B8EBB96819C}"/>
          </ac:picMkLst>
        </pc:picChg>
      </pc:sldChg>
      <pc:sldChg chg="addSp delSp modSp add replId">
        <pc:chgData name="Valentina Caimi" userId="S::vca@aeidl.eu::f47088b2-eaea-477c-b821-7cdfa95d988d" providerId="AD" clId="Web-{161A732E-AC15-4D97-8555-4EBDA7DABBB7}" dt="2023-10-22T20:30:08.016" v="1366" actId="1076"/>
        <pc:sldMkLst>
          <pc:docMk/>
          <pc:sldMk cId="679136023" sldId="271"/>
        </pc:sldMkLst>
        <pc:spChg chg="mod">
          <ac:chgData name="Valentina Caimi" userId="S::vca@aeidl.eu::f47088b2-eaea-477c-b821-7cdfa95d988d" providerId="AD" clId="Web-{161A732E-AC15-4D97-8555-4EBDA7DABBB7}" dt="2023-10-22T20:29:20.483" v="1361" actId="1076"/>
          <ac:spMkLst>
            <pc:docMk/>
            <pc:sldMk cId="679136023" sldId="271"/>
            <ac:spMk id="6" creationId="{00000000-0000-0000-0000-000000000000}"/>
          </ac:spMkLst>
        </pc:spChg>
        <pc:spChg chg="del">
          <ac:chgData name="Valentina Caimi" userId="S::vca@aeidl.eu::f47088b2-eaea-477c-b821-7cdfa95d988d" providerId="AD" clId="Web-{161A732E-AC15-4D97-8555-4EBDA7DABBB7}" dt="2023-10-22T20:13:53.244" v="957"/>
          <ac:spMkLst>
            <pc:docMk/>
            <pc:sldMk cId="679136023" sldId="271"/>
            <ac:spMk id="7" creationId="{00000000-0000-0000-0000-000000000000}"/>
          </ac:spMkLst>
        </pc:spChg>
        <pc:graphicFrameChg chg="add mod modGraphic">
          <ac:chgData name="Valentina Caimi" userId="S::vca@aeidl.eu::f47088b2-eaea-477c-b821-7cdfa95d988d" providerId="AD" clId="Web-{161A732E-AC15-4D97-8555-4EBDA7DABBB7}" dt="2023-10-22T20:30:08.016" v="1366" actId="1076"/>
          <ac:graphicFrameMkLst>
            <pc:docMk/>
            <pc:sldMk cId="679136023" sldId="271"/>
            <ac:graphicFrameMk id="2" creationId="{E9648BEA-702A-5352-D678-D2E98BAE2742}"/>
          </ac:graphicFrameMkLst>
        </pc:graphicFrameChg>
      </pc:sldChg>
      <pc:sldChg chg="addSp modSp add replId">
        <pc:chgData name="Valentina Caimi" userId="S::vca@aeidl.eu::f47088b2-eaea-477c-b821-7cdfa95d988d" providerId="AD" clId="Web-{161A732E-AC15-4D97-8555-4EBDA7DABBB7}" dt="2023-10-22T20:53:18.354" v="1963" actId="1076"/>
        <pc:sldMkLst>
          <pc:docMk/>
          <pc:sldMk cId="1926961769" sldId="272"/>
        </pc:sldMkLst>
        <pc:spChg chg="mod">
          <ac:chgData name="Valentina Caimi" userId="S::vca@aeidl.eu::f47088b2-eaea-477c-b821-7cdfa95d988d" providerId="AD" clId="Web-{161A732E-AC15-4D97-8555-4EBDA7DABBB7}" dt="2023-10-22T20:32:36.349" v="1413" actId="20577"/>
          <ac:spMkLst>
            <pc:docMk/>
            <pc:sldMk cId="1926961769" sldId="272"/>
            <ac:spMk id="6" creationId="{00000000-0000-0000-0000-000000000000}"/>
          </ac:spMkLst>
        </pc:spChg>
        <pc:spChg chg="mod">
          <ac:chgData name="Valentina Caimi" userId="S::vca@aeidl.eu::f47088b2-eaea-477c-b821-7cdfa95d988d" providerId="AD" clId="Web-{161A732E-AC15-4D97-8555-4EBDA7DABBB7}" dt="2023-10-22T20:36:29.249" v="1414" actId="20577"/>
          <ac:spMkLst>
            <pc:docMk/>
            <pc:sldMk cId="1926961769" sldId="272"/>
            <ac:spMk id="7" creationId="{00000000-0000-0000-0000-000000000000}"/>
          </ac:spMkLst>
        </pc:spChg>
        <pc:graphicFrameChg chg="add mod modGraphic">
          <ac:chgData name="Valentina Caimi" userId="S::vca@aeidl.eu::f47088b2-eaea-477c-b821-7cdfa95d988d" providerId="AD" clId="Web-{161A732E-AC15-4D97-8555-4EBDA7DABBB7}" dt="2023-10-22T20:53:18.354" v="1963" actId="1076"/>
          <ac:graphicFrameMkLst>
            <pc:docMk/>
            <pc:sldMk cId="1926961769" sldId="272"/>
            <ac:graphicFrameMk id="2" creationId="{77C7D20C-A264-80BE-F814-757A9A6382E8}"/>
          </ac:graphicFrameMkLst>
        </pc:graphicFrameChg>
      </pc:sldChg>
    </pc:docChg>
  </pc:docChgLst>
  <pc:docChgLst>
    <pc:chgData name="Valentina Caimi" userId="S::vca@aeidl.eu::f47088b2-eaea-477c-b821-7cdfa95d988d" providerId="AD" clId="Web-{4FD4630B-F94F-462B-8A43-2448F3CD088A}"/>
    <pc:docChg chg="addSld delSld modSld sldOrd">
      <pc:chgData name="Valentina Caimi" userId="S::vca@aeidl.eu::f47088b2-eaea-477c-b821-7cdfa95d988d" providerId="AD" clId="Web-{4FD4630B-F94F-462B-8A43-2448F3CD088A}" dt="2023-10-22T18:26:49.293" v="1499" actId="20577"/>
      <pc:docMkLst>
        <pc:docMk/>
      </pc:docMkLst>
      <pc:sldChg chg="addSp modSp ord">
        <pc:chgData name="Valentina Caimi" userId="S::vca@aeidl.eu::f47088b2-eaea-477c-b821-7cdfa95d988d" providerId="AD" clId="Web-{4FD4630B-F94F-462B-8A43-2448F3CD088A}" dt="2023-10-22T15:23:57.539" v="500" actId="1076"/>
        <pc:sldMkLst>
          <pc:docMk/>
          <pc:sldMk cId="1212666264" sldId="261"/>
        </pc:sldMkLst>
        <pc:spChg chg="add mod">
          <ac:chgData name="Valentina Caimi" userId="S::vca@aeidl.eu::f47088b2-eaea-477c-b821-7cdfa95d988d" providerId="AD" clId="Web-{4FD4630B-F94F-462B-8A43-2448F3CD088A}" dt="2023-10-22T15:18:40.764" v="443" actId="20577"/>
          <ac:spMkLst>
            <pc:docMk/>
            <pc:sldMk cId="1212666264" sldId="261"/>
            <ac:spMk id="3" creationId="{36DA030B-3F0C-E679-BCB7-D13938EF5775}"/>
          </ac:spMkLst>
        </pc:spChg>
        <pc:spChg chg="mod">
          <ac:chgData name="Valentina Caimi" userId="S::vca@aeidl.eu::f47088b2-eaea-477c-b821-7cdfa95d988d" providerId="AD" clId="Web-{4FD4630B-F94F-462B-8A43-2448F3CD088A}" dt="2023-10-22T15:04:27.800" v="264" actId="14100"/>
          <ac:spMkLst>
            <pc:docMk/>
            <pc:sldMk cId="1212666264" sldId="261"/>
            <ac:spMk id="6" creationId="{00000000-0000-0000-0000-000000000000}"/>
          </ac:spMkLst>
        </pc:spChg>
        <pc:spChg chg="mod">
          <ac:chgData name="Valentina Caimi" userId="S::vca@aeidl.eu::f47088b2-eaea-477c-b821-7cdfa95d988d" providerId="AD" clId="Web-{4FD4630B-F94F-462B-8A43-2448F3CD088A}" dt="2023-10-22T14:50:52.371" v="258" actId="20577"/>
          <ac:spMkLst>
            <pc:docMk/>
            <pc:sldMk cId="1212666264" sldId="261"/>
            <ac:spMk id="7" creationId="{00000000-0000-0000-0000-000000000000}"/>
          </ac:spMkLst>
        </pc:spChg>
        <pc:spChg chg="add mod">
          <ac:chgData name="Valentina Caimi" userId="S::vca@aeidl.eu::f47088b2-eaea-477c-b821-7cdfa95d988d" providerId="AD" clId="Web-{4FD4630B-F94F-462B-8A43-2448F3CD088A}" dt="2023-10-22T15:18:18.216" v="438" actId="1076"/>
          <ac:spMkLst>
            <pc:docMk/>
            <pc:sldMk cId="1212666264" sldId="261"/>
            <ac:spMk id="10" creationId="{70C5C3AB-A295-B80B-95C4-3FF622F97AE0}"/>
          </ac:spMkLst>
        </pc:spChg>
        <pc:spChg chg="add mod">
          <ac:chgData name="Valentina Caimi" userId="S::vca@aeidl.eu::f47088b2-eaea-477c-b821-7cdfa95d988d" providerId="AD" clId="Web-{4FD4630B-F94F-462B-8A43-2448F3CD088A}" dt="2023-10-22T15:23:57.539" v="500" actId="1076"/>
          <ac:spMkLst>
            <pc:docMk/>
            <pc:sldMk cId="1212666264" sldId="261"/>
            <ac:spMk id="11" creationId="{D9A86087-002E-FDB2-C43D-EBF173445628}"/>
          </ac:spMkLst>
        </pc:spChg>
        <pc:picChg chg="add mod">
          <ac:chgData name="Valentina Caimi" userId="S::vca@aeidl.eu::f47088b2-eaea-477c-b821-7cdfa95d988d" providerId="AD" clId="Web-{4FD4630B-F94F-462B-8A43-2448F3CD088A}" dt="2023-10-22T15:03:56.002" v="260" actId="1076"/>
          <ac:picMkLst>
            <pc:docMk/>
            <pc:sldMk cId="1212666264" sldId="261"/>
            <ac:picMk id="2" creationId="{B1286A37-0695-9DA1-84BA-A51C987A86E5}"/>
          </ac:picMkLst>
        </pc:picChg>
      </pc:sldChg>
      <pc:sldChg chg="addSp delSp modSp mod setBg">
        <pc:chgData name="Valentina Caimi" userId="S::vca@aeidl.eu::f47088b2-eaea-477c-b821-7cdfa95d988d" providerId="AD" clId="Web-{4FD4630B-F94F-462B-8A43-2448F3CD088A}" dt="2023-10-22T15:37:02.998" v="613"/>
        <pc:sldMkLst>
          <pc:docMk/>
          <pc:sldMk cId="366198295" sldId="262"/>
        </pc:sldMkLst>
        <pc:spChg chg="mod">
          <ac:chgData name="Valentina Caimi" userId="S::vca@aeidl.eu::f47088b2-eaea-477c-b821-7cdfa95d988d" providerId="AD" clId="Web-{4FD4630B-F94F-462B-8A43-2448F3CD088A}" dt="2023-10-22T15:37:02.998" v="613"/>
          <ac:spMkLst>
            <pc:docMk/>
            <pc:sldMk cId="366198295" sldId="262"/>
            <ac:spMk id="5" creationId="{00000000-0000-0000-0000-000000000000}"/>
          </ac:spMkLst>
        </pc:spChg>
        <pc:spChg chg="mod">
          <ac:chgData name="Valentina Caimi" userId="S::vca@aeidl.eu::f47088b2-eaea-477c-b821-7cdfa95d988d" providerId="AD" clId="Web-{4FD4630B-F94F-462B-8A43-2448F3CD088A}" dt="2023-10-22T15:37:02.998" v="613"/>
          <ac:spMkLst>
            <pc:docMk/>
            <pc:sldMk cId="366198295" sldId="262"/>
            <ac:spMk id="6" creationId="{00000000-0000-0000-0000-000000000000}"/>
          </ac:spMkLst>
        </pc:spChg>
        <pc:spChg chg="add del mod">
          <ac:chgData name="Valentina Caimi" userId="S::vca@aeidl.eu::f47088b2-eaea-477c-b821-7cdfa95d988d" providerId="AD" clId="Web-{4FD4630B-F94F-462B-8A43-2448F3CD088A}" dt="2023-10-22T15:37:02.998" v="613"/>
          <ac:spMkLst>
            <pc:docMk/>
            <pc:sldMk cId="366198295" sldId="262"/>
            <ac:spMk id="7" creationId="{00000000-0000-0000-0000-000000000000}"/>
          </ac:spMkLst>
        </pc:spChg>
        <pc:spChg chg="mod">
          <ac:chgData name="Valentina Caimi" userId="S::vca@aeidl.eu::f47088b2-eaea-477c-b821-7cdfa95d988d" providerId="AD" clId="Web-{4FD4630B-F94F-462B-8A43-2448F3CD088A}" dt="2023-10-22T15:37:02.998" v="613"/>
          <ac:spMkLst>
            <pc:docMk/>
            <pc:sldMk cId="366198295" sldId="262"/>
            <ac:spMk id="8" creationId="{00000000-0000-0000-0000-000000000000}"/>
          </ac:spMkLst>
        </pc:spChg>
        <pc:spChg chg="mod">
          <ac:chgData name="Valentina Caimi" userId="S::vca@aeidl.eu::f47088b2-eaea-477c-b821-7cdfa95d988d" providerId="AD" clId="Web-{4FD4630B-F94F-462B-8A43-2448F3CD088A}" dt="2023-10-22T15:37:02.998" v="613"/>
          <ac:spMkLst>
            <pc:docMk/>
            <pc:sldMk cId="366198295" sldId="262"/>
            <ac:spMk id="9" creationId="{00000000-0000-0000-0000-000000000000}"/>
          </ac:spMkLst>
        </pc:spChg>
        <pc:spChg chg="add del">
          <ac:chgData name="Valentina Caimi" userId="S::vca@aeidl.eu::f47088b2-eaea-477c-b821-7cdfa95d988d" providerId="AD" clId="Web-{4FD4630B-F94F-462B-8A43-2448F3CD088A}" dt="2023-10-22T15:37:02.998" v="613"/>
          <ac:spMkLst>
            <pc:docMk/>
            <pc:sldMk cId="366198295" sldId="262"/>
            <ac:spMk id="14" creationId="{69D184B2-2226-4E31-BCCB-444330767440}"/>
          </ac:spMkLst>
        </pc:spChg>
        <pc:spChg chg="add del">
          <ac:chgData name="Valentina Caimi" userId="S::vca@aeidl.eu::f47088b2-eaea-477c-b821-7cdfa95d988d" providerId="AD" clId="Web-{4FD4630B-F94F-462B-8A43-2448F3CD088A}" dt="2023-10-22T15:37:02.998" v="613"/>
          <ac:spMkLst>
            <pc:docMk/>
            <pc:sldMk cId="366198295" sldId="262"/>
            <ac:spMk id="16" creationId="{1AC4D4E3-486A-464A-8EC8-D44881097267}"/>
          </ac:spMkLst>
        </pc:spChg>
        <pc:spChg chg="add del">
          <ac:chgData name="Valentina Caimi" userId="S::vca@aeidl.eu::f47088b2-eaea-477c-b821-7cdfa95d988d" providerId="AD" clId="Web-{4FD4630B-F94F-462B-8A43-2448F3CD088A}" dt="2023-10-22T15:37:02.998" v="613"/>
          <ac:spMkLst>
            <pc:docMk/>
            <pc:sldMk cId="366198295" sldId="262"/>
            <ac:spMk id="18" creationId="{864DE13E-58EB-4475-B79C-0D4FC651239B}"/>
          </ac:spMkLst>
        </pc:spChg>
        <pc:graphicFrameChg chg="add del">
          <ac:chgData name="Valentina Caimi" userId="S::vca@aeidl.eu::f47088b2-eaea-477c-b821-7cdfa95d988d" providerId="AD" clId="Web-{4FD4630B-F94F-462B-8A43-2448F3CD088A}" dt="2023-10-22T14:20:56.445" v="104"/>
          <ac:graphicFrameMkLst>
            <pc:docMk/>
            <pc:sldMk cId="366198295" sldId="262"/>
            <ac:graphicFrameMk id="11" creationId="{B0487A9F-F9F8-F09E-922E-6D0FEE00533A}"/>
          </ac:graphicFrameMkLst>
        </pc:graphicFrameChg>
        <pc:graphicFrameChg chg="add del">
          <ac:chgData name="Valentina Caimi" userId="S::vca@aeidl.eu::f47088b2-eaea-477c-b821-7cdfa95d988d" providerId="AD" clId="Web-{4FD4630B-F94F-462B-8A43-2448F3CD088A}" dt="2023-10-22T14:20:59.836" v="106"/>
          <ac:graphicFrameMkLst>
            <pc:docMk/>
            <pc:sldMk cId="366198295" sldId="262"/>
            <ac:graphicFrameMk id="13" creationId="{4C9ED3AC-F428-0B16-D4E2-88C8F51FACD6}"/>
          </ac:graphicFrameMkLst>
        </pc:graphicFrameChg>
        <pc:graphicFrameChg chg="add del">
          <ac:chgData name="Valentina Caimi" userId="S::vca@aeidl.eu::f47088b2-eaea-477c-b821-7cdfa95d988d" providerId="AD" clId="Web-{4FD4630B-F94F-462B-8A43-2448F3CD088A}" dt="2023-10-22T14:21:19.181" v="108"/>
          <ac:graphicFrameMkLst>
            <pc:docMk/>
            <pc:sldMk cId="366198295" sldId="262"/>
            <ac:graphicFrameMk id="15" creationId="{A10156DB-9160-7B55-9179-0BFC49D6E032}"/>
          </ac:graphicFrameMkLst>
        </pc:graphicFrameChg>
        <pc:picChg chg="add mod">
          <ac:chgData name="Valentina Caimi" userId="S::vca@aeidl.eu::f47088b2-eaea-477c-b821-7cdfa95d988d" providerId="AD" clId="Web-{4FD4630B-F94F-462B-8A43-2448F3CD088A}" dt="2023-10-22T15:37:02.998" v="613"/>
          <ac:picMkLst>
            <pc:docMk/>
            <pc:sldMk cId="366198295" sldId="262"/>
            <ac:picMk id="2" creationId="{D06D2A30-6465-6A92-F6C9-70639FEA4C3E}"/>
          </ac:picMkLst>
        </pc:picChg>
        <pc:picChg chg="mod ord">
          <ac:chgData name="Valentina Caimi" userId="S::vca@aeidl.eu::f47088b2-eaea-477c-b821-7cdfa95d988d" providerId="AD" clId="Web-{4FD4630B-F94F-462B-8A43-2448F3CD088A}" dt="2023-10-22T15:37:02.998" v="613"/>
          <ac:picMkLst>
            <pc:docMk/>
            <pc:sldMk cId="366198295" sldId="262"/>
            <ac:picMk id="4" creationId="{00000000-0000-0000-0000-000000000000}"/>
          </ac:picMkLst>
        </pc:picChg>
      </pc:sldChg>
      <pc:sldChg chg="addSp delSp modSp add replId">
        <pc:chgData name="Valentina Caimi" userId="S::vca@aeidl.eu::f47088b2-eaea-477c-b821-7cdfa95d988d" providerId="AD" clId="Web-{4FD4630B-F94F-462B-8A43-2448F3CD088A}" dt="2023-10-22T15:42:07.866" v="656" actId="1076"/>
        <pc:sldMkLst>
          <pc:docMk/>
          <pc:sldMk cId="1590201296" sldId="263"/>
        </pc:sldMkLst>
        <pc:spChg chg="mod">
          <ac:chgData name="Valentina Caimi" userId="S::vca@aeidl.eu::f47088b2-eaea-477c-b821-7cdfa95d988d" providerId="AD" clId="Web-{4FD4630B-F94F-462B-8A43-2448F3CD088A}" dt="2023-10-22T15:31:25.051" v="548" actId="20577"/>
          <ac:spMkLst>
            <pc:docMk/>
            <pc:sldMk cId="1590201296" sldId="263"/>
            <ac:spMk id="6" creationId="{00000000-0000-0000-0000-000000000000}"/>
          </ac:spMkLst>
        </pc:spChg>
        <pc:spChg chg="del mod">
          <ac:chgData name="Valentina Caimi" userId="S::vca@aeidl.eu::f47088b2-eaea-477c-b821-7cdfa95d988d" providerId="AD" clId="Web-{4FD4630B-F94F-462B-8A43-2448F3CD088A}" dt="2023-10-22T15:34:16.978" v="592"/>
          <ac:spMkLst>
            <pc:docMk/>
            <pc:sldMk cId="1590201296" sldId="263"/>
            <ac:spMk id="7" creationId="{00000000-0000-0000-0000-000000000000}"/>
          </ac:spMkLst>
        </pc:spChg>
        <pc:graphicFrameChg chg="add mod modGraphic">
          <ac:chgData name="Valentina Caimi" userId="S::vca@aeidl.eu::f47088b2-eaea-477c-b821-7cdfa95d988d" providerId="AD" clId="Web-{4FD4630B-F94F-462B-8A43-2448F3CD088A}" dt="2023-10-22T15:41:29.756" v="654" actId="20577"/>
          <ac:graphicFrameMkLst>
            <pc:docMk/>
            <pc:sldMk cId="1590201296" sldId="263"/>
            <ac:graphicFrameMk id="11" creationId="{C7993167-EBC2-E9C9-449B-44A3ED4FDD63}"/>
          </ac:graphicFrameMkLst>
        </pc:graphicFrameChg>
        <pc:picChg chg="add mod">
          <ac:chgData name="Valentina Caimi" userId="S::vca@aeidl.eu::f47088b2-eaea-477c-b821-7cdfa95d988d" providerId="AD" clId="Web-{4FD4630B-F94F-462B-8A43-2448F3CD088A}" dt="2023-10-22T15:42:07.866" v="656" actId="1076"/>
          <ac:picMkLst>
            <pc:docMk/>
            <pc:sldMk cId="1590201296" sldId="263"/>
            <ac:picMk id="398" creationId="{8F45C86B-1ED0-D5BF-533B-237070CD98E8}"/>
          </ac:picMkLst>
        </pc:picChg>
      </pc:sldChg>
      <pc:sldChg chg="addSp delSp modSp add replId">
        <pc:chgData name="Valentina Caimi" userId="S::vca@aeidl.eu::f47088b2-eaea-477c-b821-7cdfa95d988d" providerId="AD" clId="Web-{4FD4630B-F94F-462B-8A43-2448F3CD088A}" dt="2023-10-22T16:00:11.006" v="834" actId="20577"/>
        <pc:sldMkLst>
          <pc:docMk/>
          <pc:sldMk cId="1370878859" sldId="264"/>
        </pc:sldMkLst>
        <pc:spChg chg="mod">
          <ac:chgData name="Valentina Caimi" userId="S::vca@aeidl.eu::f47088b2-eaea-477c-b821-7cdfa95d988d" providerId="AD" clId="Web-{4FD4630B-F94F-462B-8A43-2448F3CD088A}" dt="2023-10-22T15:47:07.171" v="749" actId="20577"/>
          <ac:spMkLst>
            <pc:docMk/>
            <pc:sldMk cId="1370878859" sldId="264"/>
            <ac:spMk id="6" creationId="{00000000-0000-0000-0000-000000000000}"/>
          </ac:spMkLst>
        </pc:spChg>
        <pc:spChg chg="mod">
          <ac:chgData name="Valentina Caimi" userId="S::vca@aeidl.eu::f47088b2-eaea-477c-b821-7cdfa95d988d" providerId="AD" clId="Web-{4FD4630B-F94F-462B-8A43-2448F3CD088A}" dt="2023-10-22T15:58:12.971" v="814" actId="20577"/>
          <ac:spMkLst>
            <pc:docMk/>
            <pc:sldMk cId="1370878859" sldId="264"/>
            <ac:spMk id="7" creationId="{00000000-0000-0000-0000-000000000000}"/>
          </ac:spMkLst>
        </pc:spChg>
        <pc:graphicFrameChg chg="add mod modGraphic">
          <ac:chgData name="Valentina Caimi" userId="S::vca@aeidl.eu::f47088b2-eaea-477c-b821-7cdfa95d988d" providerId="AD" clId="Web-{4FD4630B-F94F-462B-8A43-2448F3CD088A}" dt="2023-10-22T16:00:11.006" v="834" actId="20577"/>
          <ac:graphicFrameMkLst>
            <pc:docMk/>
            <pc:sldMk cId="1370878859" sldId="264"/>
            <ac:graphicFrameMk id="3" creationId="{BB975DDE-3334-A21B-0193-8C5BD1632D49}"/>
          </ac:graphicFrameMkLst>
        </pc:graphicFrameChg>
        <pc:picChg chg="del">
          <ac:chgData name="Valentina Caimi" userId="S::vca@aeidl.eu::f47088b2-eaea-477c-b821-7cdfa95d988d" providerId="AD" clId="Web-{4FD4630B-F94F-462B-8A43-2448F3CD088A}" dt="2023-10-22T15:43:16.212" v="670"/>
          <ac:picMkLst>
            <pc:docMk/>
            <pc:sldMk cId="1370878859" sldId="264"/>
            <ac:picMk id="2" creationId="{D06D2A30-6465-6A92-F6C9-70639FEA4C3E}"/>
          </ac:picMkLst>
        </pc:picChg>
      </pc:sldChg>
      <pc:sldChg chg="add del replId">
        <pc:chgData name="Valentina Caimi" userId="S::vca@aeidl.eu::f47088b2-eaea-477c-b821-7cdfa95d988d" providerId="AD" clId="Web-{4FD4630B-F94F-462B-8A43-2448F3CD088A}" dt="2023-10-22T15:27:11.341" v="507"/>
        <pc:sldMkLst>
          <pc:docMk/>
          <pc:sldMk cId="4237988158" sldId="264"/>
        </pc:sldMkLst>
      </pc:sldChg>
      <pc:sldChg chg="addSp delSp modSp add replId">
        <pc:chgData name="Valentina Caimi" userId="S::vca@aeidl.eu::f47088b2-eaea-477c-b821-7cdfa95d988d" providerId="AD" clId="Web-{4FD4630B-F94F-462B-8A43-2448F3CD088A}" dt="2023-10-22T16:26:34.520" v="1174" actId="20577"/>
        <pc:sldMkLst>
          <pc:docMk/>
          <pc:sldMk cId="3537697588" sldId="265"/>
        </pc:sldMkLst>
        <pc:spChg chg="mod">
          <ac:chgData name="Valentina Caimi" userId="S::vca@aeidl.eu::f47088b2-eaea-477c-b821-7cdfa95d988d" providerId="AD" clId="Web-{4FD4630B-F94F-462B-8A43-2448F3CD088A}" dt="2023-10-22T16:26:34.520" v="1174" actId="20577"/>
          <ac:spMkLst>
            <pc:docMk/>
            <pc:sldMk cId="3537697588" sldId="265"/>
            <ac:spMk id="6" creationId="{00000000-0000-0000-0000-000000000000}"/>
          </ac:spMkLst>
        </pc:spChg>
        <pc:spChg chg="del mod">
          <ac:chgData name="Valentina Caimi" userId="S::vca@aeidl.eu::f47088b2-eaea-477c-b821-7cdfa95d988d" providerId="AD" clId="Web-{4FD4630B-F94F-462B-8A43-2448F3CD088A}" dt="2023-10-22T16:25:02.142" v="1157"/>
          <ac:spMkLst>
            <pc:docMk/>
            <pc:sldMk cId="3537697588" sldId="265"/>
            <ac:spMk id="7" creationId="{00000000-0000-0000-0000-000000000000}"/>
          </ac:spMkLst>
        </pc:spChg>
        <pc:spChg chg="add del mod">
          <ac:chgData name="Valentina Caimi" userId="S::vca@aeidl.eu::f47088b2-eaea-477c-b821-7cdfa95d988d" providerId="AD" clId="Web-{4FD4630B-F94F-462B-8A43-2448F3CD088A}" dt="2023-10-22T16:25:40.455" v="1161"/>
          <ac:spMkLst>
            <pc:docMk/>
            <pc:sldMk cId="3537697588" sldId="265"/>
            <ac:spMk id="13" creationId="{914D05E0-6CAC-50E9-86FA-CD32B83D1D36}"/>
          </ac:spMkLst>
        </pc:spChg>
        <pc:spChg chg="add del mod">
          <ac:chgData name="Valentina Caimi" userId="S::vca@aeidl.eu::f47088b2-eaea-477c-b821-7cdfa95d988d" providerId="AD" clId="Web-{4FD4630B-F94F-462B-8A43-2448F3CD088A}" dt="2023-10-22T16:25:58.768" v="1164"/>
          <ac:spMkLst>
            <pc:docMk/>
            <pc:sldMk cId="3537697588" sldId="265"/>
            <ac:spMk id="14" creationId="{5843C261-4700-420C-04EA-D667FD740F49}"/>
          </ac:spMkLst>
        </pc:spChg>
        <pc:graphicFrameChg chg="add">
          <ac:chgData name="Valentina Caimi" userId="S::vca@aeidl.eu::f47088b2-eaea-477c-b821-7cdfa95d988d" providerId="AD" clId="Web-{4FD4630B-F94F-462B-8A43-2448F3CD088A}" dt="2023-10-22T16:25:02.142" v="1157"/>
          <ac:graphicFrameMkLst>
            <pc:docMk/>
            <pc:sldMk cId="3537697588" sldId="265"/>
            <ac:graphicFrameMk id="11" creationId="{5C004B22-7CFD-E6A7-3A98-B2615C3E0655}"/>
          </ac:graphicFrameMkLst>
        </pc:graphicFrameChg>
      </pc:sldChg>
      <pc:sldChg chg="addSp delSp modSp add replId">
        <pc:chgData name="Valentina Caimi" userId="S::vca@aeidl.eu::f47088b2-eaea-477c-b821-7cdfa95d988d" providerId="AD" clId="Web-{4FD4630B-F94F-462B-8A43-2448F3CD088A}" dt="2023-10-22T16:46:44.804" v="1460" actId="14100"/>
        <pc:sldMkLst>
          <pc:docMk/>
          <pc:sldMk cId="78949468" sldId="266"/>
        </pc:sldMkLst>
        <pc:spChg chg="mod">
          <ac:chgData name="Valentina Caimi" userId="S::vca@aeidl.eu::f47088b2-eaea-477c-b821-7cdfa95d988d" providerId="AD" clId="Web-{4FD4630B-F94F-462B-8A43-2448F3CD088A}" dt="2023-10-22T16:45:50.787" v="1455" actId="20577"/>
          <ac:spMkLst>
            <pc:docMk/>
            <pc:sldMk cId="78949468" sldId="266"/>
            <ac:spMk id="6" creationId="{00000000-0000-0000-0000-000000000000}"/>
          </ac:spMkLst>
        </pc:spChg>
        <pc:spChg chg="del mod">
          <ac:chgData name="Valentina Caimi" userId="S::vca@aeidl.eu::f47088b2-eaea-477c-b821-7cdfa95d988d" providerId="AD" clId="Web-{4FD4630B-F94F-462B-8A43-2448F3CD088A}" dt="2023-10-22T16:45:18.458" v="1439"/>
          <ac:spMkLst>
            <pc:docMk/>
            <pc:sldMk cId="78949468" sldId="266"/>
            <ac:spMk id="7" creationId="{00000000-0000-0000-0000-000000000000}"/>
          </ac:spMkLst>
        </pc:spChg>
        <pc:graphicFrameChg chg="add mod modGraphic">
          <ac:chgData name="Valentina Caimi" userId="S::vca@aeidl.eu::f47088b2-eaea-477c-b821-7cdfa95d988d" providerId="AD" clId="Web-{4FD4630B-F94F-462B-8A43-2448F3CD088A}" dt="2023-10-22T16:46:44.804" v="1460" actId="14100"/>
          <ac:graphicFrameMkLst>
            <pc:docMk/>
            <pc:sldMk cId="78949468" sldId="266"/>
            <ac:graphicFrameMk id="11" creationId="{EBCE1EFA-8EC1-30E7-D6AF-BC6D5E4783C7}"/>
          </ac:graphicFrameMkLst>
        </pc:graphicFrameChg>
      </pc:sldChg>
      <pc:sldChg chg="modSp add replId">
        <pc:chgData name="Valentina Caimi" userId="S::vca@aeidl.eu::f47088b2-eaea-477c-b821-7cdfa95d988d" providerId="AD" clId="Web-{4FD4630B-F94F-462B-8A43-2448F3CD088A}" dt="2023-10-22T18:26:49.293" v="1499" actId="20577"/>
        <pc:sldMkLst>
          <pc:docMk/>
          <pc:sldMk cId="1424290675" sldId="267"/>
        </pc:sldMkLst>
        <pc:spChg chg="mod">
          <ac:chgData name="Valentina Caimi" userId="S::vca@aeidl.eu::f47088b2-eaea-477c-b821-7cdfa95d988d" providerId="AD" clId="Web-{4FD4630B-F94F-462B-8A43-2448F3CD088A}" dt="2023-10-22T18:25:11.493" v="1492" actId="20577"/>
          <ac:spMkLst>
            <pc:docMk/>
            <pc:sldMk cId="1424290675" sldId="267"/>
            <ac:spMk id="6" creationId="{00000000-0000-0000-0000-000000000000}"/>
          </ac:spMkLst>
        </pc:spChg>
        <pc:spChg chg="mod">
          <ac:chgData name="Valentina Caimi" userId="S::vca@aeidl.eu::f47088b2-eaea-477c-b821-7cdfa95d988d" providerId="AD" clId="Web-{4FD4630B-F94F-462B-8A43-2448F3CD088A}" dt="2023-10-22T18:26:49.293" v="1499" actId="20577"/>
          <ac:spMkLst>
            <pc:docMk/>
            <pc:sldMk cId="1424290675" sldId="267"/>
            <ac:spMk id="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DAE9D35-EB4F-4ADE-96AC-7E66C32564D8}" type="datetimeFigureOut">
              <a:rPr lang="en-GB" smtClean="0"/>
              <a:t>11/11/2023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2477479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AE9D35-EB4F-4ADE-96AC-7E66C32564D8}" type="datetimeFigureOut">
              <a:rPr lang="en-GB" smtClean="0"/>
              <a:t>11/11/2023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241860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AE9D35-EB4F-4ADE-96AC-7E66C32564D8}" type="datetimeFigureOut">
              <a:rPr lang="en-GB" smtClean="0"/>
              <a:t>11/11/2023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265964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AE9D35-EB4F-4ADE-96AC-7E66C32564D8}" type="datetimeFigureOut">
              <a:rPr lang="en-GB" smtClean="0"/>
              <a:t>11/11/2023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189966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DAE9D35-EB4F-4ADE-96AC-7E66C32564D8}" type="datetimeFigureOut">
              <a:rPr lang="en-GB" smtClean="0"/>
              <a:t>11/11/2023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404661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DAE9D35-EB4F-4ADE-96AC-7E66C32564D8}" type="datetimeFigureOut">
              <a:rPr lang="en-GB" smtClean="0"/>
              <a:t>11/11/2023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88668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DAE9D35-EB4F-4ADE-96AC-7E66C32564D8}" type="datetimeFigureOut">
              <a:rPr lang="en-GB" smtClean="0"/>
              <a:t>11/11/2023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16900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DAE9D35-EB4F-4ADE-96AC-7E66C32564D8}" type="datetimeFigureOut">
              <a:rPr lang="en-GB" smtClean="0"/>
              <a:t>11/11/2023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275145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E9D35-EB4F-4ADE-96AC-7E66C32564D8}" type="datetimeFigureOut">
              <a:rPr lang="en-GB" smtClean="0"/>
              <a:t>11/11/2023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292777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AE9D35-EB4F-4ADE-96AC-7E66C32564D8}" type="datetimeFigureOut">
              <a:rPr lang="en-GB" smtClean="0"/>
              <a:t>11/11/2023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63466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AE9D35-EB4F-4ADE-96AC-7E66C32564D8}" type="datetimeFigureOut">
              <a:rPr lang="en-GB" smtClean="0"/>
              <a:t>11/11/2023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943466-8CC1-4341-82BA-C1E254768F8B}" type="slidenum">
              <a:rPr lang="en-GB" smtClean="0"/>
              <a:t>‹#›</a:t>
            </a:fld>
            <a:endParaRPr lang="en-GB"/>
          </a:p>
        </p:txBody>
      </p:sp>
    </p:spTree>
    <p:extLst>
      <p:ext uri="{BB962C8B-B14F-4D97-AF65-F5344CB8AC3E}">
        <p14:creationId xmlns:p14="http://schemas.microsoft.com/office/powerpoint/2010/main" val="280784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E9D35-EB4F-4ADE-96AC-7E66C32564D8}" type="datetimeFigureOut">
              <a:rPr lang="en-GB" smtClean="0"/>
              <a:t>11/11/2023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43466-8CC1-4341-82BA-C1E254768F8B}" type="slidenum">
              <a:rPr lang="en-GB" smtClean="0"/>
              <a:t>‹#›</a:t>
            </a:fld>
            <a:endParaRPr lang="en-GB"/>
          </a:p>
        </p:txBody>
      </p:sp>
    </p:spTree>
    <p:extLst>
      <p:ext uri="{BB962C8B-B14F-4D97-AF65-F5344CB8AC3E}">
        <p14:creationId xmlns:p14="http://schemas.microsoft.com/office/powerpoint/2010/main" val="2679918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pp-helpdesk@iclei.org" TargetMode="External"/><Relationship Id="rId2" Type="http://schemas.openxmlformats.org/officeDocument/2006/relationships/hyperlink" Target="https://green-business.ec.europa.eu/green-public-procurement_en"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vca@aeidl.eu" TargetMode="External"/><Relationship Id="rId4" Type="http://schemas.openxmlformats.org/officeDocument/2006/relationships/hyperlink" Target="https://green-business.ec.europa.eu/green-public-procurement/green-public-procurement-helpdesk_e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vca@aeidl.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europa.eu/en/publication-detail/-/publication/e8cf51d0-f632-11ea-991b-01aa75ed71a1/language-en/format-PDF/source-search" TargetMode="External"/><Relationship Id="rId7" Type="http://schemas.openxmlformats.org/officeDocument/2006/relationships/hyperlink" Target="https://eige.europa.eu/gender-mainstreaming/toolkits/grpp" TargetMode="External"/><Relationship Id="rId2" Type="http://schemas.openxmlformats.org/officeDocument/2006/relationships/hyperlink" Target="https://www.europarl.europa.eu/thinktank/en/document/IPOL_STU(2023)740095" TargetMode="External"/><Relationship Id="rId1" Type="http://schemas.openxmlformats.org/officeDocument/2006/relationships/slideLayout" Target="../slideLayouts/slideLayout2.xml"/><Relationship Id="rId6" Type="http://schemas.openxmlformats.org/officeDocument/2006/relationships/hyperlink" Target="https://eige.europa.eu/publications/gender-responsive-public-procurement-eu-report" TargetMode="External"/><Relationship Id="rId5" Type="http://schemas.openxmlformats.org/officeDocument/2006/relationships/hyperlink" Target="https://op.europa.eu/en/publication-detail/-/publication/b09af6a5-513a-11ea-aece-01aa75ed71a1/language-en/format-PDF/source-search" TargetMode="External"/><Relationship Id="rId4" Type="http://schemas.openxmlformats.org/officeDocument/2006/relationships/hyperlink" Target="https://op.europa.eu/en/publication-detail/-/publication/3498035f-5137-11ea-aece-01aa75ed71a1/language-en/format-PDF/sourc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89B5-5865-ACBC-3D67-085A4DEB0BB5}"/>
              </a:ext>
            </a:extLst>
          </p:cNvPr>
          <p:cNvSpPr>
            <a:spLocks noGrp="1"/>
          </p:cNvSpPr>
          <p:nvPr>
            <p:ph type="title"/>
          </p:nvPr>
        </p:nvSpPr>
        <p:spPr/>
        <p:txBody>
          <a:bodyPr>
            <a:noAutofit/>
          </a:bodyPr>
          <a:lstStyle/>
          <a:p>
            <a:r>
              <a:rPr lang="en-US" sz="3600" dirty="0"/>
              <a:t>Green Public Procurement Helpdesk</a:t>
            </a:r>
            <a:endParaRPr lang="en-BE" sz="3600" dirty="0"/>
          </a:p>
        </p:txBody>
      </p:sp>
      <p:sp>
        <p:nvSpPr>
          <p:cNvPr id="3" name="Content Placeholder 2">
            <a:extLst>
              <a:ext uri="{FF2B5EF4-FFF2-40B4-BE49-F238E27FC236}">
                <a16:creationId xmlns:a16="http://schemas.microsoft.com/office/drawing/2014/main" id="{CC12CD79-9940-2EB0-5D09-43B9242B0784}"/>
              </a:ext>
            </a:extLst>
          </p:cNvPr>
          <p:cNvSpPr>
            <a:spLocks noGrp="1"/>
          </p:cNvSpPr>
          <p:nvPr>
            <p:ph idx="1"/>
          </p:nvPr>
        </p:nvSpPr>
        <p:spPr>
          <a:xfrm>
            <a:off x="939800" y="1232556"/>
            <a:ext cx="10642600" cy="5148366"/>
          </a:xfrm>
        </p:spPr>
        <p:txBody>
          <a:bodyPr>
            <a:noAutofit/>
          </a:bodyPr>
          <a:lstStyle/>
          <a:p>
            <a:pPr marL="0" indent="0">
              <a:buNone/>
            </a:pPr>
            <a:r>
              <a:rPr lang="en-US" sz="2000" dirty="0">
                <a:latin typeface="+mn-lt"/>
                <a:hlinkClick r:id="rId2"/>
              </a:rPr>
              <a:t>https://green-business.ec.europa.eu/green-public-procurement_en</a:t>
            </a:r>
            <a:endParaRPr lang="en-US" sz="2000" dirty="0">
              <a:latin typeface="+mn-lt"/>
            </a:endParaRPr>
          </a:p>
          <a:p>
            <a:pPr marL="0" indent="0">
              <a:buNone/>
            </a:pPr>
            <a:endParaRPr lang="en-US" sz="2000" dirty="0"/>
          </a:p>
          <a:p>
            <a:pPr marL="0" indent="0">
              <a:buNone/>
            </a:pPr>
            <a:r>
              <a:rPr lang="en-US" sz="2000" dirty="0"/>
              <a:t>Service contract run o</a:t>
            </a:r>
            <a:r>
              <a:rPr lang="en-US" sz="2000" dirty="0">
                <a:latin typeface="+mn-lt"/>
              </a:rPr>
              <a:t>n behalf of the European Commission by: </a:t>
            </a:r>
          </a:p>
          <a:p>
            <a:pPr marL="0" indent="0">
              <a:buNone/>
            </a:pPr>
            <a:r>
              <a:rPr lang="en-US" sz="2000" dirty="0">
                <a:latin typeface="+mn-lt"/>
              </a:rPr>
              <a:t>Services provided:</a:t>
            </a:r>
          </a:p>
          <a:p>
            <a:pPr marL="342900" indent="-342900">
              <a:buFont typeface="Wingdings" panose="05000000000000000000" pitchFamily="2" charset="2"/>
              <a:buChar char="Ø"/>
            </a:pPr>
            <a:r>
              <a:rPr lang="en-US" sz="2000" dirty="0">
                <a:latin typeface="+mn-lt"/>
              </a:rPr>
              <a:t>GPP News Alerts</a:t>
            </a:r>
          </a:p>
          <a:p>
            <a:pPr marL="342900" indent="-342900">
              <a:buFont typeface="Wingdings" panose="05000000000000000000" pitchFamily="2" charset="2"/>
              <a:buChar char="Ø"/>
            </a:pPr>
            <a:r>
              <a:rPr lang="en-US" sz="2000" dirty="0">
                <a:latin typeface="+mn-lt"/>
              </a:rPr>
              <a:t>Good practice cases on green and social procurement (Good practice library)</a:t>
            </a:r>
          </a:p>
          <a:p>
            <a:pPr marL="342900" indent="-342900">
              <a:buFont typeface="Wingdings" panose="05000000000000000000" pitchFamily="2" charset="2"/>
              <a:buChar char="Ø"/>
            </a:pPr>
            <a:r>
              <a:rPr lang="en-US" sz="2000" dirty="0">
                <a:latin typeface="+mn-lt"/>
              </a:rPr>
              <a:t>Webinars on topics related to sustainable procurement (green and social aspects)</a:t>
            </a:r>
          </a:p>
          <a:p>
            <a:pPr marL="342900" indent="-342900">
              <a:buFont typeface="Wingdings" panose="05000000000000000000" pitchFamily="2" charset="2"/>
              <a:buChar char="Ø"/>
            </a:pPr>
            <a:r>
              <a:rPr lang="en-US" sz="2000" dirty="0">
                <a:latin typeface="+mn-lt"/>
              </a:rPr>
              <a:t>Answers to enquires from stakeholders (questions</a:t>
            </a:r>
            <a:r>
              <a:rPr lang="en-GB" sz="2000" dirty="0">
                <a:latin typeface="+mn-lt"/>
              </a:rPr>
              <a:t> can be sent by email to </a:t>
            </a:r>
            <a:r>
              <a:rPr lang="en-GB" sz="2000" dirty="0">
                <a:latin typeface="+mn-lt"/>
                <a:hlinkClick r:id="rId3"/>
              </a:rPr>
              <a:t>gpp-helpdesk@iclei.org</a:t>
            </a:r>
            <a:r>
              <a:rPr lang="en-GB" sz="2000" dirty="0">
                <a:latin typeface="+mn-lt"/>
              </a:rPr>
              <a:t> in English, French or German): </a:t>
            </a:r>
            <a:r>
              <a:rPr lang="en-GB" sz="2000" dirty="0">
                <a:latin typeface="+mn-lt"/>
                <a:hlinkClick r:id="rId4"/>
              </a:rPr>
              <a:t>https://green-business.ec.europa.eu/green-public-procurement/green-public-procurement-helpdesk_en</a:t>
            </a:r>
            <a:endParaRPr lang="en-GB" sz="2000" dirty="0">
              <a:latin typeface="+mn-lt"/>
            </a:endParaRPr>
          </a:p>
          <a:p>
            <a:pPr>
              <a:buFont typeface="Wingdings" panose="05000000000000000000" pitchFamily="2" charset="2"/>
              <a:buChar char="Ø"/>
            </a:pPr>
            <a:r>
              <a:rPr lang="en-GB" sz="2000" dirty="0">
                <a:latin typeface="+mn-lt"/>
              </a:rPr>
              <a:t>Provision of relevant information on GPP Advisory group meetings, GPP criteria, GPP training toolkits</a:t>
            </a:r>
          </a:p>
          <a:p>
            <a:pPr marL="0" indent="0">
              <a:buNone/>
            </a:pPr>
            <a:r>
              <a:rPr lang="en-GB" sz="2000" dirty="0">
                <a:latin typeface="+mn-lt"/>
              </a:rPr>
              <a:t>Contact person: Valentina Caimi, </a:t>
            </a:r>
            <a:r>
              <a:rPr lang="en-GB" sz="2000" dirty="0">
                <a:latin typeface="+mn-lt"/>
                <a:hlinkClick r:id="rId5"/>
              </a:rPr>
              <a:t>vca@aeidl.eu</a:t>
            </a:r>
            <a:endParaRPr lang="en-GB" sz="2000" dirty="0">
              <a:latin typeface="+mn-lt"/>
            </a:endParaRPr>
          </a:p>
          <a:p>
            <a:pPr marL="0" indent="0">
              <a:buNone/>
            </a:pPr>
            <a:endParaRPr lang="en-GB" sz="2000" dirty="0">
              <a:latin typeface="+mn-lt"/>
            </a:endParaRPr>
          </a:p>
          <a:p>
            <a:pPr marL="0" indent="0">
              <a:buNone/>
            </a:pPr>
            <a:endParaRPr lang="en-US" sz="2000" dirty="0">
              <a:latin typeface="+mn-lt"/>
            </a:endParaRPr>
          </a:p>
          <a:p>
            <a:endParaRPr lang="en-BE" sz="2000" dirty="0">
              <a:latin typeface="+mn-lt"/>
            </a:endParaRPr>
          </a:p>
        </p:txBody>
      </p:sp>
      <p:pic>
        <p:nvPicPr>
          <p:cNvPr id="5" name="Picture 4">
            <a:extLst>
              <a:ext uri="{FF2B5EF4-FFF2-40B4-BE49-F238E27FC236}">
                <a16:creationId xmlns:a16="http://schemas.microsoft.com/office/drawing/2014/main" id="{47151DA0-E2B4-F4D3-49D1-DBE3725D1E3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56443" y="1802745"/>
            <a:ext cx="2988570" cy="1010045"/>
          </a:xfrm>
          <a:prstGeom prst="rect">
            <a:avLst/>
          </a:prstGeom>
        </p:spPr>
      </p:pic>
    </p:spTree>
    <p:extLst>
      <p:ext uri="{BB962C8B-B14F-4D97-AF65-F5344CB8AC3E}">
        <p14:creationId xmlns:p14="http://schemas.microsoft.com/office/powerpoint/2010/main" val="76395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89B5-5865-ACBC-3D67-085A4DEB0BB5}"/>
              </a:ext>
            </a:extLst>
          </p:cNvPr>
          <p:cNvSpPr>
            <a:spLocks noGrp="1"/>
          </p:cNvSpPr>
          <p:nvPr>
            <p:ph type="title"/>
          </p:nvPr>
        </p:nvSpPr>
        <p:spPr/>
        <p:txBody>
          <a:bodyPr>
            <a:noAutofit/>
          </a:bodyPr>
          <a:lstStyle/>
          <a:p>
            <a:r>
              <a:rPr lang="en-US" sz="3600" dirty="0"/>
              <a:t>Training &amp; awareness raising on SRPP</a:t>
            </a:r>
            <a:endParaRPr lang="en-BE" sz="3600" dirty="0"/>
          </a:p>
        </p:txBody>
      </p:sp>
      <p:sp>
        <p:nvSpPr>
          <p:cNvPr id="3" name="Content Placeholder 2">
            <a:extLst>
              <a:ext uri="{FF2B5EF4-FFF2-40B4-BE49-F238E27FC236}">
                <a16:creationId xmlns:a16="http://schemas.microsoft.com/office/drawing/2014/main" id="{CC12CD79-9940-2EB0-5D09-43B9242B0784}"/>
              </a:ext>
            </a:extLst>
          </p:cNvPr>
          <p:cNvSpPr>
            <a:spLocks noGrp="1"/>
          </p:cNvSpPr>
          <p:nvPr>
            <p:ph idx="1"/>
          </p:nvPr>
        </p:nvSpPr>
        <p:spPr>
          <a:xfrm>
            <a:off x="939800" y="1232556"/>
            <a:ext cx="10642600" cy="4525963"/>
          </a:xfrm>
        </p:spPr>
        <p:txBody>
          <a:bodyPr>
            <a:noAutofit/>
          </a:bodyPr>
          <a:lstStyle/>
          <a:p>
            <a:pPr marL="0" indent="0">
              <a:buNone/>
            </a:pPr>
            <a:endParaRPr lang="en-US" sz="2000" dirty="0">
              <a:latin typeface="+mn-lt"/>
            </a:endParaRPr>
          </a:p>
          <a:p>
            <a:pPr marL="0" indent="0">
              <a:buNone/>
            </a:pPr>
            <a:r>
              <a:rPr lang="en-US" sz="2000" dirty="0">
                <a:latin typeface="+mn-lt"/>
              </a:rPr>
              <a:t>Service contract on behalf of EISMEA and DG GROW  run by:</a:t>
            </a:r>
          </a:p>
          <a:p>
            <a:endParaRPr lang="en-US" sz="2000" dirty="0"/>
          </a:p>
          <a:p>
            <a:endParaRPr lang="en-US" sz="2000" dirty="0">
              <a:latin typeface="+mn-lt"/>
            </a:endParaRPr>
          </a:p>
          <a:p>
            <a:endParaRPr lang="en-US" sz="2000" dirty="0">
              <a:latin typeface="+mn-lt"/>
            </a:endParaRPr>
          </a:p>
          <a:p>
            <a:pPr marL="0" indent="0">
              <a:buNone/>
            </a:pPr>
            <a:endParaRPr lang="en-US" sz="2000" dirty="0">
              <a:latin typeface="+mn-lt"/>
            </a:endParaRPr>
          </a:p>
          <a:p>
            <a:r>
              <a:rPr lang="en-US" sz="2000" dirty="0">
                <a:latin typeface="+mn-lt"/>
              </a:rPr>
              <a:t>Scoping phase to map SRPP state of play </a:t>
            </a:r>
            <a:r>
              <a:rPr lang="en-US" sz="2000" dirty="0"/>
              <a:t>(November 2023 - February 2024)</a:t>
            </a:r>
          </a:p>
          <a:p>
            <a:r>
              <a:rPr lang="en-US" sz="2000" dirty="0">
                <a:latin typeface="+mn-lt"/>
              </a:rPr>
              <a:t>Training/awareness raising on SRPP addressed to </a:t>
            </a:r>
            <a:r>
              <a:rPr lang="en-US" sz="2000" dirty="0"/>
              <a:t>public authorities and social economy enterprises in 12 EU MS: AT, BE, BG, CY, EE, ES, FI, LT, LU, MT, PT, and SI (February – December 2024)</a:t>
            </a:r>
          </a:p>
          <a:p>
            <a:r>
              <a:rPr lang="en-US" sz="2000" dirty="0">
                <a:latin typeface="+mn-lt"/>
              </a:rPr>
              <a:t>Communications campaign on SRPP in th</a:t>
            </a:r>
            <a:r>
              <a:rPr lang="en-US" sz="2000" dirty="0"/>
              <a:t>e EU-27</a:t>
            </a:r>
          </a:p>
          <a:p>
            <a:pPr marL="0" indent="0">
              <a:buNone/>
            </a:pPr>
            <a:endParaRPr lang="en-US" sz="2000" dirty="0">
              <a:latin typeface="+mn-lt"/>
            </a:endParaRPr>
          </a:p>
          <a:p>
            <a:pPr marL="0" indent="0">
              <a:buNone/>
            </a:pPr>
            <a:r>
              <a:rPr lang="en-US" sz="2000" dirty="0"/>
              <a:t>Contact person: Valentina Caimi, </a:t>
            </a:r>
            <a:r>
              <a:rPr lang="en-US" sz="2000" dirty="0">
                <a:hlinkClick r:id="rId2"/>
              </a:rPr>
              <a:t>vca@aeidl.eu</a:t>
            </a:r>
            <a:endParaRPr lang="en-US" sz="2000" dirty="0"/>
          </a:p>
          <a:p>
            <a:pPr marL="0" indent="0">
              <a:buNone/>
            </a:pPr>
            <a:endParaRPr lang="en-BE" sz="2000" dirty="0">
              <a:latin typeface="+mn-lt"/>
            </a:endParaRPr>
          </a:p>
        </p:txBody>
      </p:sp>
      <p:pic>
        <p:nvPicPr>
          <p:cNvPr id="4" name="Picture 3">
            <a:extLst>
              <a:ext uri="{FF2B5EF4-FFF2-40B4-BE49-F238E27FC236}">
                <a16:creationId xmlns:a16="http://schemas.microsoft.com/office/drawing/2014/main" id="{C2A48BBD-37B8-0CA2-B120-A91A3A766D4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6323" y="2339337"/>
            <a:ext cx="6120130" cy="1009650"/>
          </a:xfrm>
          <a:prstGeom prst="rect">
            <a:avLst/>
          </a:prstGeom>
          <a:noFill/>
          <a:ln>
            <a:noFill/>
          </a:ln>
        </p:spPr>
      </p:pic>
    </p:spTree>
    <p:extLst>
      <p:ext uri="{BB962C8B-B14F-4D97-AF65-F5344CB8AC3E}">
        <p14:creationId xmlns:p14="http://schemas.microsoft.com/office/powerpoint/2010/main" val="4122876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89B5-5865-ACBC-3D67-085A4DEB0BB5}"/>
              </a:ext>
            </a:extLst>
          </p:cNvPr>
          <p:cNvSpPr>
            <a:spLocks noGrp="1"/>
          </p:cNvSpPr>
          <p:nvPr>
            <p:ph type="title"/>
          </p:nvPr>
        </p:nvSpPr>
        <p:spPr/>
        <p:txBody>
          <a:bodyPr>
            <a:noAutofit/>
          </a:bodyPr>
          <a:lstStyle/>
          <a:p>
            <a:r>
              <a:rPr lang="en-US" sz="3600" dirty="0"/>
              <a:t>Useful sources</a:t>
            </a:r>
            <a:endParaRPr lang="en-BE" sz="3600" dirty="0"/>
          </a:p>
        </p:txBody>
      </p:sp>
      <p:sp>
        <p:nvSpPr>
          <p:cNvPr id="3" name="Content Placeholder 2">
            <a:extLst>
              <a:ext uri="{FF2B5EF4-FFF2-40B4-BE49-F238E27FC236}">
                <a16:creationId xmlns:a16="http://schemas.microsoft.com/office/drawing/2014/main" id="{CC12CD79-9940-2EB0-5D09-43B9242B0784}"/>
              </a:ext>
            </a:extLst>
          </p:cNvPr>
          <p:cNvSpPr>
            <a:spLocks noGrp="1"/>
          </p:cNvSpPr>
          <p:nvPr>
            <p:ph idx="1"/>
          </p:nvPr>
        </p:nvSpPr>
        <p:spPr>
          <a:xfrm>
            <a:off x="919921" y="1451217"/>
            <a:ext cx="10642600" cy="4525963"/>
          </a:xfrm>
        </p:spPr>
        <p:txBody>
          <a:bodyPr>
            <a:noAutofit/>
          </a:bodyPr>
          <a:lstStyle/>
          <a:p>
            <a:r>
              <a:rPr lang="en-US" sz="2000" dirty="0">
                <a:latin typeface="+mn-lt"/>
              </a:rPr>
              <a:t>Study commissioned by the European Parliament, EMPL Committee (2023), </a:t>
            </a:r>
            <a:r>
              <a:rPr lang="en-US" sz="2000" dirty="0">
                <a:latin typeface="+mn-lt"/>
                <a:hlinkClick r:id="rId2"/>
              </a:rPr>
              <a:t>The social impact of procurement. Can the EU do more?</a:t>
            </a:r>
            <a:endParaRPr lang="en-US" sz="2000" dirty="0"/>
          </a:p>
          <a:p>
            <a:r>
              <a:rPr lang="en-US" sz="2000"/>
              <a:t>EC study, </a:t>
            </a:r>
            <a:r>
              <a:rPr lang="en-US" sz="2000" dirty="0">
                <a:hlinkClick r:id="rId3"/>
              </a:rPr>
              <a:t>Making socially responsible public procurement work. 71 good practice cases</a:t>
            </a:r>
            <a:r>
              <a:rPr lang="en-US" sz="2000" dirty="0"/>
              <a:t> </a:t>
            </a:r>
          </a:p>
          <a:p>
            <a:r>
              <a:rPr lang="en-US" sz="2000" dirty="0"/>
              <a:t>EC study, </a:t>
            </a:r>
            <a:r>
              <a:rPr lang="en-US" sz="2000" dirty="0">
                <a:hlinkClick r:id="rId4"/>
              </a:rPr>
              <a:t>Buying for social impact. Good practice from around the EU</a:t>
            </a:r>
            <a:endParaRPr lang="en-US" sz="2000" dirty="0"/>
          </a:p>
          <a:p>
            <a:r>
              <a:rPr lang="en-US" sz="2000" dirty="0">
                <a:latin typeface="+mn-lt"/>
              </a:rPr>
              <a:t>EC, Key findings from the </a:t>
            </a:r>
            <a:r>
              <a:rPr lang="en-US" sz="2000" dirty="0">
                <a:hlinkClick r:id="rId5"/>
              </a:rPr>
              <a:t>Buying for social impact</a:t>
            </a:r>
            <a:r>
              <a:rPr lang="en-US" sz="2000" dirty="0"/>
              <a:t> project</a:t>
            </a:r>
          </a:p>
          <a:p>
            <a:r>
              <a:rPr lang="en-US" sz="2000" dirty="0">
                <a:latin typeface="+mn-lt"/>
              </a:rPr>
              <a:t>EIGE, Research report on the state of play of GRPP (contains the main findings about the state of play of GRPP across the EU, some case studies of policies or public procurement procedures relevant for GRPP, and policy recommendations), </a:t>
            </a:r>
            <a:r>
              <a:rPr lang="en-US" sz="2000" dirty="0">
                <a:latin typeface="+mn-lt"/>
                <a:hlinkClick r:id="rId6"/>
              </a:rPr>
              <a:t>https://eige.europa.eu/publications/gender-responsive-public-procurement-eu-report</a:t>
            </a:r>
            <a:endParaRPr lang="en-US" sz="2000" dirty="0">
              <a:latin typeface="+mn-lt"/>
            </a:endParaRPr>
          </a:p>
          <a:p>
            <a:r>
              <a:rPr lang="en-US" sz="2000" dirty="0"/>
              <a:t>EIGE, Toolkit on gender-responsive public procurement, </a:t>
            </a:r>
            <a:r>
              <a:rPr lang="en-US" sz="2000" dirty="0">
                <a:hlinkClick r:id="rId7"/>
              </a:rPr>
              <a:t>https://eige.europa.eu/gender-mainstreaming/toolkits/grpp</a:t>
            </a:r>
            <a:endParaRPr lang="en-US" sz="2000" dirty="0"/>
          </a:p>
          <a:p>
            <a:pPr marL="0" indent="0">
              <a:buNone/>
            </a:pPr>
            <a:endParaRPr lang="en-US" sz="2000" dirty="0">
              <a:latin typeface="+mn-lt"/>
            </a:endParaRPr>
          </a:p>
          <a:p>
            <a:endParaRPr lang="en-BE" sz="2000" dirty="0">
              <a:latin typeface="+mn-lt"/>
            </a:endParaRPr>
          </a:p>
        </p:txBody>
      </p:sp>
    </p:spTree>
    <p:extLst>
      <p:ext uri="{BB962C8B-B14F-4D97-AF65-F5344CB8AC3E}">
        <p14:creationId xmlns:p14="http://schemas.microsoft.com/office/powerpoint/2010/main" val="2554536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aa921da-5b26-4b89-935d-691f6f1d323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9197652E50F040982257CC360A5253" ma:contentTypeVersion="11" ma:contentTypeDescription="Create a new document." ma:contentTypeScope="" ma:versionID="e613d8e95a5062fd6644f205dc23bdb9">
  <xsd:schema xmlns:xsd="http://www.w3.org/2001/XMLSchema" xmlns:xs="http://www.w3.org/2001/XMLSchema" xmlns:p="http://schemas.microsoft.com/office/2006/metadata/properties" xmlns:ns2="0aa921da-5b26-4b89-935d-691f6f1d3238" xmlns:ns3="6e861a8d-ea33-4242-b3f9-2412d6675ccb" targetNamespace="http://schemas.microsoft.com/office/2006/metadata/properties" ma:root="true" ma:fieldsID="b23eb2c6178a7eb682d4cc59f5221416" ns2:_="" ns3:_="">
    <xsd:import namespace="0aa921da-5b26-4b89-935d-691f6f1d3238"/>
    <xsd:import namespace="6e861a8d-ea33-4242-b3f9-2412d6675ccb"/>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a921da-5b26-4b89-935d-691f6f1d3238"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a82a951d-1508-4053-bced-3f25a1e7ca9d"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861a8d-ea33-4242-b3f9-2412d6675cc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3D9E71-F09B-4751-8035-3F7A7F4F8603}">
  <ds:schemaRefs>
    <ds:schemaRef ds:uri="http://schemas.microsoft.com/sharepoint/v3/contenttype/forms"/>
  </ds:schemaRefs>
</ds:datastoreItem>
</file>

<file path=customXml/itemProps2.xml><?xml version="1.0" encoding="utf-8"?>
<ds:datastoreItem xmlns:ds="http://schemas.openxmlformats.org/officeDocument/2006/customXml" ds:itemID="{0B3EEBE4-FDBF-443A-BBEE-C1CA2D4AA1CF}">
  <ds:schemaRefs>
    <ds:schemaRef ds:uri="http://schemas.microsoft.com/office/2006/metadata/properties"/>
    <ds:schemaRef ds:uri="http://schemas.microsoft.com/office/infopath/2007/PartnerControls"/>
    <ds:schemaRef ds:uri="0aa921da-5b26-4b89-935d-691f6f1d3238"/>
  </ds:schemaRefs>
</ds:datastoreItem>
</file>

<file path=customXml/itemProps3.xml><?xml version="1.0" encoding="utf-8"?>
<ds:datastoreItem xmlns:ds="http://schemas.openxmlformats.org/officeDocument/2006/customXml" ds:itemID="{7243EDC2-E497-43BD-B7D5-1E0DF624A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a921da-5b26-4b89-935d-691f6f1d3238"/>
    <ds:schemaRef ds:uri="6e861a8d-ea33-4242-b3f9-2412d6675c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368</Words>
  <Application>Microsoft Office PowerPoint</Application>
  <PresentationFormat>Widescreen</PresentationFormat>
  <Paragraphs>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Green Public Procurement Helpdesk</vt:lpstr>
      <vt:lpstr>Training &amp; awareness raising on SRPP</vt:lpstr>
      <vt:lpstr>Useful sources</vt:lpstr>
    </vt:vector>
  </TitlesOfParts>
  <Company>European Parliament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 Subtitle of the presentation</dc:title>
  <dc:creator>BIANCHINI Roberto</dc:creator>
  <cp:lastModifiedBy>Valentina Caimi</cp:lastModifiedBy>
  <cp:revision>894</cp:revision>
  <dcterms:created xsi:type="dcterms:W3CDTF">2023-10-11T08:16:08Z</dcterms:created>
  <dcterms:modified xsi:type="dcterms:W3CDTF">2023-11-11T08:48:11Z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0x010100BA9197652E50F040982257CC360A5253</vt:lpwstr>
  </property>
  <property fmtid="{D5CDD505-2E9C-101B-9397-08002B2CF9AE}" pid="3" name="MediaServiceImageTags">
    <vt:lpwstr/>
  </property>
</Properties>
</file>